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28800425" cy="43200638"/>
  <p:notesSz cx="6858000" cy="9144000"/>
  <p:defaultTextStyle>
    <a:defPPr>
      <a:defRPr lang="en-US"/>
    </a:defPPr>
    <a:lvl1pPr marL="0" algn="l" defTabSz="3455741" rtl="0" eaLnBrk="1" latinLnBrk="0" hangingPunct="1">
      <a:defRPr sz="6803" kern="1200">
        <a:solidFill>
          <a:schemeClr val="tx1"/>
        </a:solidFill>
        <a:latin typeface="+mn-lt"/>
        <a:ea typeface="+mn-ea"/>
        <a:cs typeface="+mn-cs"/>
      </a:defRPr>
    </a:lvl1pPr>
    <a:lvl2pPr marL="1727870" algn="l" defTabSz="3455741" rtl="0" eaLnBrk="1" latinLnBrk="0" hangingPunct="1">
      <a:defRPr sz="6803" kern="1200">
        <a:solidFill>
          <a:schemeClr val="tx1"/>
        </a:solidFill>
        <a:latin typeface="+mn-lt"/>
        <a:ea typeface="+mn-ea"/>
        <a:cs typeface="+mn-cs"/>
      </a:defRPr>
    </a:lvl2pPr>
    <a:lvl3pPr marL="3455741" algn="l" defTabSz="3455741" rtl="0" eaLnBrk="1" latinLnBrk="0" hangingPunct="1">
      <a:defRPr sz="6803" kern="1200">
        <a:solidFill>
          <a:schemeClr val="tx1"/>
        </a:solidFill>
        <a:latin typeface="+mn-lt"/>
        <a:ea typeface="+mn-ea"/>
        <a:cs typeface="+mn-cs"/>
      </a:defRPr>
    </a:lvl3pPr>
    <a:lvl4pPr marL="5183611" algn="l" defTabSz="3455741" rtl="0" eaLnBrk="1" latinLnBrk="0" hangingPunct="1">
      <a:defRPr sz="6803" kern="1200">
        <a:solidFill>
          <a:schemeClr val="tx1"/>
        </a:solidFill>
        <a:latin typeface="+mn-lt"/>
        <a:ea typeface="+mn-ea"/>
        <a:cs typeface="+mn-cs"/>
      </a:defRPr>
    </a:lvl4pPr>
    <a:lvl5pPr marL="6911481" algn="l" defTabSz="3455741" rtl="0" eaLnBrk="1" latinLnBrk="0" hangingPunct="1">
      <a:defRPr sz="6803" kern="1200">
        <a:solidFill>
          <a:schemeClr val="tx1"/>
        </a:solidFill>
        <a:latin typeface="+mn-lt"/>
        <a:ea typeface="+mn-ea"/>
        <a:cs typeface="+mn-cs"/>
      </a:defRPr>
    </a:lvl5pPr>
    <a:lvl6pPr marL="8639352" algn="l" defTabSz="3455741" rtl="0" eaLnBrk="1" latinLnBrk="0" hangingPunct="1">
      <a:defRPr sz="6803" kern="1200">
        <a:solidFill>
          <a:schemeClr val="tx1"/>
        </a:solidFill>
        <a:latin typeface="+mn-lt"/>
        <a:ea typeface="+mn-ea"/>
        <a:cs typeface="+mn-cs"/>
      </a:defRPr>
    </a:lvl6pPr>
    <a:lvl7pPr marL="10367222" algn="l" defTabSz="3455741" rtl="0" eaLnBrk="1" latinLnBrk="0" hangingPunct="1">
      <a:defRPr sz="6803" kern="1200">
        <a:solidFill>
          <a:schemeClr val="tx1"/>
        </a:solidFill>
        <a:latin typeface="+mn-lt"/>
        <a:ea typeface="+mn-ea"/>
        <a:cs typeface="+mn-cs"/>
      </a:defRPr>
    </a:lvl7pPr>
    <a:lvl8pPr marL="12095092" algn="l" defTabSz="3455741" rtl="0" eaLnBrk="1" latinLnBrk="0" hangingPunct="1">
      <a:defRPr sz="6803" kern="1200">
        <a:solidFill>
          <a:schemeClr val="tx1"/>
        </a:solidFill>
        <a:latin typeface="+mn-lt"/>
        <a:ea typeface="+mn-ea"/>
        <a:cs typeface="+mn-cs"/>
      </a:defRPr>
    </a:lvl8pPr>
    <a:lvl9pPr marL="13822963" algn="l" defTabSz="3455741" rtl="0" eaLnBrk="1" latinLnBrk="0" hangingPunct="1">
      <a:defRPr sz="680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>
      <p:cViewPr varScale="1">
        <p:scale>
          <a:sx n="18" d="100"/>
          <a:sy n="18" d="100"/>
        </p:scale>
        <p:origin x="756" y="1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30467D-A527-4253-B6D4-D66FA846CBF8}" type="datetimeFigureOut">
              <a:rPr lang="en-US" smtClean="0"/>
              <a:t>6/21/2018</a:t>
            </a:fld>
            <a:endParaRPr lang="en-U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400300" y="1143000"/>
            <a:ext cx="2057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E3B497-41A9-41F8-B123-0D8B206579B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201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E3B497-41A9-41F8-B123-0D8B206579B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35087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60032" y="7070108"/>
            <a:ext cx="24480361" cy="15040222"/>
          </a:xfrm>
        </p:spPr>
        <p:txBody>
          <a:bodyPr anchor="b"/>
          <a:lstStyle>
            <a:lvl1pPr algn="ctr">
              <a:defRPr sz="18898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00053" y="22690338"/>
            <a:ext cx="21600319" cy="10430151"/>
          </a:xfrm>
        </p:spPr>
        <p:txBody>
          <a:bodyPr/>
          <a:lstStyle>
            <a:lvl1pPr marL="0" indent="0" algn="ctr">
              <a:buNone/>
              <a:defRPr sz="7559"/>
            </a:lvl1pPr>
            <a:lvl2pPr marL="1440043" indent="0" algn="ctr">
              <a:buNone/>
              <a:defRPr sz="6299"/>
            </a:lvl2pPr>
            <a:lvl3pPr marL="2880086" indent="0" algn="ctr">
              <a:buNone/>
              <a:defRPr sz="5669"/>
            </a:lvl3pPr>
            <a:lvl4pPr marL="4320129" indent="0" algn="ctr">
              <a:buNone/>
              <a:defRPr sz="5040"/>
            </a:lvl4pPr>
            <a:lvl5pPr marL="5760171" indent="0" algn="ctr">
              <a:buNone/>
              <a:defRPr sz="5040"/>
            </a:lvl5pPr>
            <a:lvl6pPr marL="7200214" indent="0" algn="ctr">
              <a:buNone/>
              <a:defRPr sz="5040"/>
            </a:lvl6pPr>
            <a:lvl7pPr marL="8640257" indent="0" algn="ctr">
              <a:buNone/>
              <a:defRPr sz="5040"/>
            </a:lvl7pPr>
            <a:lvl8pPr marL="10080300" indent="0" algn="ctr">
              <a:buNone/>
              <a:defRPr sz="5040"/>
            </a:lvl8pPr>
            <a:lvl9pPr marL="11520343" indent="0" algn="ctr">
              <a:buNone/>
              <a:defRPr sz="5040"/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ED32E-AC6B-41E6-B382-2BE1D3FE0F22}" type="datetimeFigureOut">
              <a:rPr lang="en-US" smtClean="0"/>
              <a:t>6/21/2018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39670-878C-434D-91EE-C92947F14EA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2747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ED32E-AC6B-41E6-B382-2BE1D3FE0F22}" type="datetimeFigureOut">
              <a:rPr lang="en-US" smtClean="0"/>
              <a:t>6/21/2018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39670-878C-434D-91EE-C92947F14EA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1201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0610306" y="2300034"/>
            <a:ext cx="6210092" cy="36610544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80031" y="2300034"/>
            <a:ext cx="18270270" cy="36610544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ED32E-AC6B-41E6-B382-2BE1D3FE0F22}" type="datetimeFigureOut">
              <a:rPr lang="en-US" smtClean="0"/>
              <a:t>6/21/2018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39670-878C-434D-91EE-C92947F14EA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9919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ED32E-AC6B-41E6-B382-2BE1D3FE0F22}" type="datetimeFigureOut">
              <a:rPr lang="en-US" smtClean="0"/>
              <a:t>6/21/2018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39670-878C-434D-91EE-C92947F14EA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5622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5030" y="10770172"/>
            <a:ext cx="24840367" cy="17970262"/>
          </a:xfrm>
        </p:spPr>
        <p:txBody>
          <a:bodyPr anchor="b"/>
          <a:lstStyle>
            <a:lvl1pPr>
              <a:defRPr sz="18898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65030" y="28910440"/>
            <a:ext cx="24840367" cy="9450136"/>
          </a:xfrm>
        </p:spPr>
        <p:txBody>
          <a:bodyPr/>
          <a:lstStyle>
            <a:lvl1pPr marL="0" indent="0">
              <a:buNone/>
              <a:defRPr sz="7559">
                <a:solidFill>
                  <a:schemeClr val="tx1"/>
                </a:solidFill>
              </a:defRPr>
            </a:lvl1pPr>
            <a:lvl2pPr marL="1440043" indent="0">
              <a:buNone/>
              <a:defRPr sz="6299">
                <a:solidFill>
                  <a:schemeClr val="tx1">
                    <a:tint val="75000"/>
                  </a:schemeClr>
                </a:solidFill>
              </a:defRPr>
            </a:lvl2pPr>
            <a:lvl3pPr marL="2880086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3pPr>
            <a:lvl4pPr marL="4320129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4pPr>
            <a:lvl5pPr marL="5760171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5pPr>
            <a:lvl6pPr marL="7200214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6pPr>
            <a:lvl7pPr marL="8640257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7pPr>
            <a:lvl8pPr marL="10080300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8pPr>
            <a:lvl9pPr marL="11520343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ED32E-AC6B-41E6-B382-2BE1D3FE0F22}" type="datetimeFigureOut">
              <a:rPr lang="en-US" smtClean="0"/>
              <a:t>6/21/2018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39670-878C-434D-91EE-C92947F14EA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2037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80029" y="11500170"/>
            <a:ext cx="12240181" cy="2741040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580215" y="11500170"/>
            <a:ext cx="12240181" cy="2741040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ED32E-AC6B-41E6-B382-2BE1D3FE0F22}" type="datetimeFigureOut">
              <a:rPr lang="en-US" smtClean="0"/>
              <a:t>6/21/2018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39670-878C-434D-91EE-C92947F14EA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89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780" y="2300044"/>
            <a:ext cx="24840367" cy="8350126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3784" y="10590160"/>
            <a:ext cx="12183928" cy="5190073"/>
          </a:xfrm>
        </p:spPr>
        <p:txBody>
          <a:bodyPr anchor="b"/>
          <a:lstStyle>
            <a:lvl1pPr marL="0" indent="0">
              <a:buNone/>
              <a:defRPr sz="7559" b="1"/>
            </a:lvl1pPr>
            <a:lvl2pPr marL="1440043" indent="0">
              <a:buNone/>
              <a:defRPr sz="6299" b="1"/>
            </a:lvl2pPr>
            <a:lvl3pPr marL="2880086" indent="0">
              <a:buNone/>
              <a:defRPr sz="5669" b="1"/>
            </a:lvl3pPr>
            <a:lvl4pPr marL="4320129" indent="0">
              <a:buNone/>
              <a:defRPr sz="5040" b="1"/>
            </a:lvl4pPr>
            <a:lvl5pPr marL="5760171" indent="0">
              <a:buNone/>
              <a:defRPr sz="5040" b="1"/>
            </a:lvl5pPr>
            <a:lvl6pPr marL="7200214" indent="0">
              <a:buNone/>
              <a:defRPr sz="5040" b="1"/>
            </a:lvl6pPr>
            <a:lvl7pPr marL="8640257" indent="0">
              <a:buNone/>
              <a:defRPr sz="5040" b="1"/>
            </a:lvl7pPr>
            <a:lvl8pPr marL="10080300" indent="0">
              <a:buNone/>
              <a:defRPr sz="5040" b="1"/>
            </a:lvl8pPr>
            <a:lvl9pPr marL="11520343" indent="0">
              <a:buNone/>
              <a:defRPr sz="504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83784" y="15780233"/>
            <a:ext cx="12183928" cy="23210346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4580217" y="10590160"/>
            <a:ext cx="12243932" cy="5190073"/>
          </a:xfrm>
        </p:spPr>
        <p:txBody>
          <a:bodyPr anchor="b"/>
          <a:lstStyle>
            <a:lvl1pPr marL="0" indent="0">
              <a:buNone/>
              <a:defRPr sz="7559" b="1"/>
            </a:lvl1pPr>
            <a:lvl2pPr marL="1440043" indent="0">
              <a:buNone/>
              <a:defRPr sz="6299" b="1"/>
            </a:lvl2pPr>
            <a:lvl3pPr marL="2880086" indent="0">
              <a:buNone/>
              <a:defRPr sz="5669" b="1"/>
            </a:lvl3pPr>
            <a:lvl4pPr marL="4320129" indent="0">
              <a:buNone/>
              <a:defRPr sz="5040" b="1"/>
            </a:lvl4pPr>
            <a:lvl5pPr marL="5760171" indent="0">
              <a:buNone/>
              <a:defRPr sz="5040" b="1"/>
            </a:lvl5pPr>
            <a:lvl6pPr marL="7200214" indent="0">
              <a:buNone/>
              <a:defRPr sz="5040" b="1"/>
            </a:lvl6pPr>
            <a:lvl7pPr marL="8640257" indent="0">
              <a:buNone/>
              <a:defRPr sz="5040" b="1"/>
            </a:lvl7pPr>
            <a:lvl8pPr marL="10080300" indent="0">
              <a:buNone/>
              <a:defRPr sz="5040" b="1"/>
            </a:lvl8pPr>
            <a:lvl9pPr marL="11520343" indent="0">
              <a:buNone/>
              <a:defRPr sz="504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4580217" y="15780233"/>
            <a:ext cx="12243932" cy="23210346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ED32E-AC6B-41E6-B382-2BE1D3FE0F22}" type="datetimeFigureOut">
              <a:rPr lang="en-US" smtClean="0"/>
              <a:t>6/21/2018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39670-878C-434D-91EE-C92947F14EA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6641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ED32E-AC6B-41E6-B382-2BE1D3FE0F22}" type="datetimeFigureOut">
              <a:rPr lang="en-US" smtClean="0"/>
              <a:t>6/21/2018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39670-878C-434D-91EE-C92947F14EA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6031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ED32E-AC6B-41E6-B382-2BE1D3FE0F22}" type="datetimeFigureOut">
              <a:rPr lang="en-US" smtClean="0"/>
              <a:t>6/21/2018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39670-878C-434D-91EE-C92947F14EA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8621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780" y="2880042"/>
            <a:ext cx="9288887" cy="10080149"/>
          </a:xfrm>
        </p:spPr>
        <p:txBody>
          <a:bodyPr anchor="b"/>
          <a:lstStyle>
            <a:lvl1pPr>
              <a:defRPr sz="10079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243932" y="6220102"/>
            <a:ext cx="14580215" cy="30700453"/>
          </a:xfrm>
        </p:spPr>
        <p:txBody>
          <a:bodyPr/>
          <a:lstStyle>
            <a:lvl1pPr>
              <a:defRPr sz="10079"/>
            </a:lvl1pPr>
            <a:lvl2pPr>
              <a:defRPr sz="8819"/>
            </a:lvl2pPr>
            <a:lvl3pPr>
              <a:defRPr sz="7559"/>
            </a:lvl3pPr>
            <a:lvl4pPr>
              <a:defRPr sz="6299"/>
            </a:lvl4pPr>
            <a:lvl5pPr>
              <a:defRPr sz="6299"/>
            </a:lvl5pPr>
            <a:lvl6pPr>
              <a:defRPr sz="6299"/>
            </a:lvl6pPr>
            <a:lvl7pPr>
              <a:defRPr sz="6299"/>
            </a:lvl7pPr>
            <a:lvl8pPr>
              <a:defRPr sz="6299"/>
            </a:lvl8pPr>
            <a:lvl9pPr>
              <a:defRPr sz="6299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83780" y="12960191"/>
            <a:ext cx="9288887" cy="24010358"/>
          </a:xfrm>
        </p:spPr>
        <p:txBody>
          <a:bodyPr/>
          <a:lstStyle>
            <a:lvl1pPr marL="0" indent="0">
              <a:buNone/>
              <a:defRPr sz="5040"/>
            </a:lvl1pPr>
            <a:lvl2pPr marL="1440043" indent="0">
              <a:buNone/>
              <a:defRPr sz="4410"/>
            </a:lvl2pPr>
            <a:lvl3pPr marL="2880086" indent="0">
              <a:buNone/>
              <a:defRPr sz="3780"/>
            </a:lvl3pPr>
            <a:lvl4pPr marL="4320129" indent="0">
              <a:buNone/>
              <a:defRPr sz="3150"/>
            </a:lvl4pPr>
            <a:lvl5pPr marL="5760171" indent="0">
              <a:buNone/>
              <a:defRPr sz="3150"/>
            </a:lvl5pPr>
            <a:lvl6pPr marL="7200214" indent="0">
              <a:buNone/>
              <a:defRPr sz="3150"/>
            </a:lvl6pPr>
            <a:lvl7pPr marL="8640257" indent="0">
              <a:buNone/>
              <a:defRPr sz="3150"/>
            </a:lvl7pPr>
            <a:lvl8pPr marL="10080300" indent="0">
              <a:buNone/>
              <a:defRPr sz="3150"/>
            </a:lvl8pPr>
            <a:lvl9pPr marL="11520343" indent="0">
              <a:buNone/>
              <a:defRPr sz="315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ED32E-AC6B-41E6-B382-2BE1D3FE0F22}" type="datetimeFigureOut">
              <a:rPr lang="en-US" smtClean="0"/>
              <a:t>6/21/2018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39670-878C-434D-91EE-C92947F14EA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262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780" y="2880042"/>
            <a:ext cx="9288887" cy="10080149"/>
          </a:xfrm>
        </p:spPr>
        <p:txBody>
          <a:bodyPr anchor="b"/>
          <a:lstStyle>
            <a:lvl1pPr>
              <a:defRPr sz="10079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243932" y="6220102"/>
            <a:ext cx="14580215" cy="30700453"/>
          </a:xfrm>
        </p:spPr>
        <p:txBody>
          <a:bodyPr anchor="t"/>
          <a:lstStyle>
            <a:lvl1pPr marL="0" indent="0">
              <a:buNone/>
              <a:defRPr sz="10079"/>
            </a:lvl1pPr>
            <a:lvl2pPr marL="1440043" indent="0">
              <a:buNone/>
              <a:defRPr sz="8819"/>
            </a:lvl2pPr>
            <a:lvl3pPr marL="2880086" indent="0">
              <a:buNone/>
              <a:defRPr sz="7559"/>
            </a:lvl3pPr>
            <a:lvl4pPr marL="4320129" indent="0">
              <a:buNone/>
              <a:defRPr sz="6299"/>
            </a:lvl4pPr>
            <a:lvl5pPr marL="5760171" indent="0">
              <a:buNone/>
              <a:defRPr sz="6299"/>
            </a:lvl5pPr>
            <a:lvl6pPr marL="7200214" indent="0">
              <a:buNone/>
              <a:defRPr sz="6299"/>
            </a:lvl6pPr>
            <a:lvl7pPr marL="8640257" indent="0">
              <a:buNone/>
              <a:defRPr sz="6299"/>
            </a:lvl7pPr>
            <a:lvl8pPr marL="10080300" indent="0">
              <a:buNone/>
              <a:defRPr sz="6299"/>
            </a:lvl8pPr>
            <a:lvl9pPr marL="11520343" indent="0">
              <a:buNone/>
              <a:defRPr sz="6299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83780" y="12960191"/>
            <a:ext cx="9288887" cy="24010358"/>
          </a:xfrm>
        </p:spPr>
        <p:txBody>
          <a:bodyPr/>
          <a:lstStyle>
            <a:lvl1pPr marL="0" indent="0">
              <a:buNone/>
              <a:defRPr sz="5040"/>
            </a:lvl1pPr>
            <a:lvl2pPr marL="1440043" indent="0">
              <a:buNone/>
              <a:defRPr sz="4410"/>
            </a:lvl2pPr>
            <a:lvl3pPr marL="2880086" indent="0">
              <a:buNone/>
              <a:defRPr sz="3780"/>
            </a:lvl3pPr>
            <a:lvl4pPr marL="4320129" indent="0">
              <a:buNone/>
              <a:defRPr sz="3150"/>
            </a:lvl4pPr>
            <a:lvl5pPr marL="5760171" indent="0">
              <a:buNone/>
              <a:defRPr sz="3150"/>
            </a:lvl5pPr>
            <a:lvl6pPr marL="7200214" indent="0">
              <a:buNone/>
              <a:defRPr sz="3150"/>
            </a:lvl6pPr>
            <a:lvl7pPr marL="8640257" indent="0">
              <a:buNone/>
              <a:defRPr sz="3150"/>
            </a:lvl7pPr>
            <a:lvl8pPr marL="10080300" indent="0">
              <a:buNone/>
              <a:defRPr sz="3150"/>
            </a:lvl8pPr>
            <a:lvl9pPr marL="11520343" indent="0">
              <a:buNone/>
              <a:defRPr sz="315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ED32E-AC6B-41E6-B382-2BE1D3FE0F22}" type="datetimeFigureOut">
              <a:rPr lang="en-US" smtClean="0"/>
              <a:t>6/21/2018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39670-878C-434D-91EE-C92947F14EA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5744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80029" y="2300044"/>
            <a:ext cx="24840367" cy="8350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0029" y="11500170"/>
            <a:ext cx="24840367" cy="27410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80029" y="40040601"/>
            <a:ext cx="6480096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FED32E-AC6B-41E6-B382-2BE1D3FE0F22}" type="datetimeFigureOut">
              <a:rPr lang="en-US" smtClean="0"/>
              <a:t>6/21/2018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540141" y="40040601"/>
            <a:ext cx="9720143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340300" y="40040601"/>
            <a:ext cx="6480096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F39670-878C-434D-91EE-C92947F14EA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968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880086" rtl="0" eaLnBrk="1" latinLnBrk="0" hangingPunct="1">
        <a:lnSpc>
          <a:spcPct val="90000"/>
        </a:lnSpc>
        <a:spcBef>
          <a:spcPct val="0"/>
        </a:spcBef>
        <a:buNone/>
        <a:defRPr sz="1385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20021" indent="-720021" algn="l" defTabSz="2880086" rtl="0" eaLnBrk="1" latinLnBrk="0" hangingPunct="1">
        <a:lnSpc>
          <a:spcPct val="90000"/>
        </a:lnSpc>
        <a:spcBef>
          <a:spcPts val="3150"/>
        </a:spcBef>
        <a:buFont typeface="Arial" panose="020B0604020202020204" pitchFamily="34" charset="0"/>
        <a:buChar char="•"/>
        <a:defRPr sz="8819" kern="1200">
          <a:solidFill>
            <a:schemeClr val="tx1"/>
          </a:solidFill>
          <a:latin typeface="+mn-lt"/>
          <a:ea typeface="+mn-ea"/>
          <a:cs typeface="+mn-cs"/>
        </a:defRPr>
      </a:lvl1pPr>
      <a:lvl2pPr marL="2160064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7559" kern="1200">
          <a:solidFill>
            <a:schemeClr val="tx1"/>
          </a:solidFill>
          <a:latin typeface="+mn-lt"/>
          <a:ea typeface="+mn-ea"/>
          <a:cs typeface="+mn-cs"/>
        </a:defRPr>
      </a:lvl2pPr>
      <a:lvl3pPr marL="3600107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6299" kern="1200">
          <a:solidFill>
            <a:schemeClr val="tx1"/>
          </a:solidFill>
          <a:latin typeface="+mn-lt"/>
          <a:ea typeface="+mn-ea"/>
          <a:cs typeface="+mn-cs"/>
        </a:defRPr>
      </a:lvl3pPr>
      <a:lvl4pPr marL="5040150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4pPr>
      <a:lvl5pPr marL="6480193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5pPr>
      <a:lvl6pPr marL="7920236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6pPr>
      <a:lvl7pPr marL="9360278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7pPr>
      <a:lvl8pPr marL="10800321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8pPr>
      <a:lvl9pPr marL="12240364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1pPr>
      <a:lvl2pPr marL="1440043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2pPr>
      <a:lvl3pPr marL="2880086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3pPr>
      <a:lvl4pPr marL="4320129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4pPr>
      <a:lvl5pPr marL="5760171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5pPr>
      <a:lvl6pPr marL="7200214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6pPr>
      <a:lvl7pPr marL="8640257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7pPr>
      <a:lvl8pPr marL="10080300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8pPr>
      <a:lvl9pPr marL="11520343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4 CuadroTexto"/>
          <p:cNvSpPr txBox="1">
            <a:spLocks noChangeArrowheads="1"/>
          </p:cNvSpPr>
          <p:nvPr/>
        </p:nvSpPr>
        <p:spPr bwMode="auto">
          <a:xfrm>
            <a:off x="1447800" y="2324100"/>
            <a:ext cx="26289000" cy="1106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675" tIns="44838" rIns="89675" bIns="44838">
            <a:spAutoFit/>
          </a:bodyPr>
          <a:lstStyle>
            <a:lvl1pPr>
              <a:defRPr sz="8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8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8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8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8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090988" eaLnBrk="0" fontAlgn="base" hangingPunct="0">
              <a:spcBef>
                <a:spcPct val="0"/>
              </a:spcBef>
              <a:spcAft>
                <a:spcPct val="0"/>
              </a:spcAft>
              <a:defRPr sz="8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090988" eaLnBrk="0" fontAlgn="base" hangingPunct="0">
              <a:spcBef>
                <a:spcPct val="0"/>
              </a:spcBef>
              <a:spcAft>
                <a:spcPct val="0"/>
              </a:spcAft>
              <a:defRPr sz="8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090988" eaLnBrk="0" fontAlgn="base" hangingPunct="0">
              <a:spcBef>
                <a:spcPct val="0"/>
              </a:spcBef>
              <a:spcAft>
                <a:spcPct val="0"/>
              </a:spcAft>
              <a:defRPr sz="8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090988" eaLnBrk="0" fontAlgn="base" hangingPunct="0">
              <a:spcBef>
                <a:spcPct val="0"/>
              </a:spcBef>
              <a:spcAft>
                <a:spcPct val="0"/>
              </a:spcAft>
              <a:defRPr sz="8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s-ES_tradnl" altLang="es-AR" sz="6600" b="1" dirty="0">
                <a:solidFill>
                  <a:srgbClr val="003399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Formato para los autores. Presentación de póster</a:t>
            </a:r>
            <a:endParaRPr lang="en-US" altLang="es-AR" sz="6600" dirty="0">
              <a:solidFill>
                <a:srgbClr val="003399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5 CuadroTexto"/>
          <p:cNvSpPr txBox="1">
            <a:spLocks noChangeArrowheads="1"/>
          </p:cNvSpPr>
          <p:nvPr/>
        </p:nvSpPr>
        <p:spPr bwMode="auto">
          <a:xfrm>
            <a:off x="2400300" y="3552285"/>
            <a:ext cx="24439563" cy="829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675" tIns="44838" rIns="89675" bIns="44838">
            <a:spAutoFit/>
          </a:bodyPr>
          <a:lstStyle>
            <a:lvl1pPr>
              <a:defRPr sz="8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8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8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8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8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090988" eaLnBrk="0" fontAlgn="base" hangingPunct="0">
              <a:spcBef>
                <a:spcPct val="0"/>
              </a:spcBef>
              <a:spcAft>
                <a:spcPct val="0"/>
              </a:spcAft>
              <a:defRPr sz="8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090988" eaLnBrk="0" fontAlgn="base" hangingPunct="0">
              <a:spcBef>
                <a:spcPct val="0"/>
              </a:spcBef>
              <a:spcAft>
                <a:spcPct val="0"/>
              </a:spcAft>
              <a:defRPr sz="8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090988" eaLnBrk="0" fontAlgn="base" hangingPunct="0">
              <a:spcBef>
                <a:spcPct val="0"/>
              </a:spcBef>
              <a:spcAft>
                <a:spcPct val="0"/>
              </a:spcAft>
              <a:defRPr sz="8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090988" eaLnBrk="0" fontAlgn="base" hangingPunct="0">
              <a:spcBef>
                <a:spcPct val="0"/>
              </a:spcBef>
              <a:spcAft>
                <a:spcPct val="0"/>
              </a:spcAft>
              <a:defRPr sz="8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de-DE" altLang="es-AR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Apellido y Nombre 1, Apellido y Nombre 2, Apellido y Nombre 3, etc </a:t>
            </a:r>
          </a:p>
          <a:p>
            <a:pPr algn="ctr" eaLnBrk="1" hangingPunct="1"/>
            <a:r>
              <a:rPr lang="de-DE" altLang="es-A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email1@dominio, email2@dominio, email3@dominio, </a:t>
            </a:r>
            <a:r>
              <a:rPr lang="de-DE" altLang="es-A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etc</a:t>
            </a:r>
            <a:endParaRPr lang="en-US" altLang="es-A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8 Conector recto"/>
          <p:cNvCxnSpPr/>
          <p:nvPr/>
        </p:nvCxnSpPr>
        <p:spPr>
          <a:xfrm>
            <a:off x="379119" y="4447072"/>
            <a:ext cx="28045363" cy="86828"/>
          </a:xfrm>
          <a:prstGeom prst="line">
            <a:avLst/>
          </a:prstGeom>
          <a:ln w="152400">
            <a:solidFill>
              <a:srgbClr val="0033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Box 18"/>
          <p:cNvSpPr txBox="1">
            <a:spLocks noChangeArrowheads="1"/>
          </p:cNvSpPr>
          <p:nvPr/>
        </p:nvSpPr>
        <p:spPr bwMode="auto">
          <a:xfrm>
            <a:off x="18821400" y="495300"/>
            <a:ext cx="7329391" cy="147732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>
              <a:defRPr sz="143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126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108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89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8900">
                <a:solidFill>
                  <a:schemeClr val="tx1"/>
                </a:solidFill>
                <a:latin typeface="Calibri" pitchFamily="34" charset="0"/>
              </a:defRPr>
            </a:lvl5pPr>
            <a:lvl6pPr marL="9661525" indent="-1022350" eaLnBrk="0" fontAlgn="base" hangingPunct="0">
              <a:spcAft>
                <a:spcPct val="0"/>
              </a:spcAft>
              <a:buFont typeface="Arial" charset="0"/>
              <a:buChar char="»"/>
              <a:defRPr sz="8900">
                <a:solidFill>
                  <a:schemeClr val="tx1"/>
                </a:solidFill>
                <a:latin typeface="Calibri" pitchFamily="34" charset="0"/>
              </a:defRPr>
            </a:lvl6pPr>
            <a:lvl7pPr marL="10118725" indent="-1022350" eaLnBrk="0" fontAlgn="base" hangingPunct="0">
              <a:spcAft>
                <a:spcPct val="0"/>
              </a:spcAft>
              <a:buFont typeface="Arial" charset="0"/>
              <a:buChar char="»"/>
              <a:defRPr sz="8900">
                <a:solidFill>
                  <a:schemeClr val="tx1"/>
                </a:solidFill>
                <a:latin typeface="Calibri" pitchFamily="34" charset="0"/>
              </a:defRPr>
            </a:lvl7pPr>
            <a:lvl8pPr marL="10575925" indent="-1022350" eaLnBrk="0" fontAlgn="base" hangingPunct="0">
              <a:spcAft>
                <a:spcPct val="0"/>
              </a:spcAft>
              <a:buFont typeface="Arial" charset="0"/>
              <a:buChar char="»"/>
              <a:defRPr sz="8900">
                <a:solidFill>
                  <a:schemeClr val="tx1"/>
                </a:solidFill>
                <a:latin typeface="Calibri" pitchFamily="34" charset="0"/>
              </a:defRPr>
            </a:lvl8pPr>
            <a:lvl9pPr marL="11033125" indent="-1022350" eaLnBrk="0" fontAlgn="base" hangingPunct="0">
              <a:spcAft>
                <a:spcPct val="0"/>
              </a:spcAft>
              <a:buFont typeface="Arial" charset="0"/>
              <a:buChar char="»"/>
              <a:defRPr sz="89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defTabSz="914400" eaLnBrk="1" hangingPunct="1">
              <a:spcBef>
                <a:spcPct val="50000"/>
              </a:spcBef>
              <a:defRPr/>
            </a:pPr>
            <a:r>
              <a:rPr lang="es-ES_tradnl" altLang="es-AR" sz="3600" kern="1100" dirty="0" smtClean="0">
                <a:latin typeface="Arial" charset="0"/>
                <a:cs typeface="Arial" charset="0"/>
              </a:rPr>
              <a:t>Área para colocar logo </a:t>
            </a:r>
          </a:p>
          <a:p>
            <a:pPr algn="r" defTabSz="914400" eaLnBrk="1" hangingPunct="1">
              <a:spcBef>
                <a:spcPct val="50000"/>
              </a:spcBef>
              <a:defRPr/>
            </a:pPr>
            <a:r>
              <a:rPr lang="es-ES_tradnl" altLang="es-AR" sz="3600" kern="1100" dirty="0" smtClean="0">
                <a:latin typeface="Arial" charset="0"/>
                <a:cs typeface="Arial" charset="0"/>
              </a:rPr>
              <a:t>e información de filiación</a:t>
            </a:r>
            <a:endParaRPr lang="es-ES" altLang="es-AR" sz="3600" kern="1100" dirty="0" smtClean="0">
              <a:latin typeface="Arial" charset="0"/>
              <a:cs typeface="Arial" charset="0"/>
            </a:endParaRP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812" y="0"/>
            <a:ext cx="17802225" cy="2295525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65200" y="190500"/>
            <a:ext cx="2162175" cy="2114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169912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</TotalTime>
  <Words>40</Words>
  <Application>Microsoft Office PowerPoint</Application>
  <PresentationFormat>Personalizado</PresentationFormat>
  <Paragraphs>6</Paragraphs>
  <Slides>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Arial</vt:lpstr>
      <vt:lpstr>Arial Narrow</vt:lpstr>
      <vt:lpstr>Calibri</vt:lpstr>
      <vt:lpstr>Calibri Light</vt:lpstr>
      <vt:lpstr>Times New Roman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fisla</dc:creator>
  <cp:lastModifiedBy>fisla</cp:lastModifiedBy>
  <cp:revision>1</cp:revision>
  <dcterms:created xsi:type="dcterms:W3CDTF">2018-06-21T17:35:27Z</dcterms:created>
  <dcterms:modified xsi:type="dcterms:W3CDTF">2018-06-21T18:06:53Z</dcterms:modified>
</cp:coreProperties>
</file>